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3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3153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86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67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44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19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3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6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1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9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5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4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D8F9D-2D28-7D42-A693-FF04C55FF50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571E-23C5-FD4D-A85F-F861285D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5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6A70-A3C4-8F4A-9145-10A25FE49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BFBFA-FC41-5942-98D9-D0B109CAC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Otto </a:t>
            </a:r>
            <a:r>
              <a:rPr lang="en-US" dirty="0" err="1"/>
              <a:t>Fajarianto</a:t>
            </a:r>
            <a:r>
              <a:rPr lang="en-US" dirty="0"/>
              <a:t>, </a:t>
            </a:r>
            <a:r>
              <a:rPr lang="en-US" dirty="0" err="1"/>
              <a:t>S.Kom</a:t>
            </a:r>
            <a:r>
              <a:rPr lang="en-US" dirty="0"/>
              <a:t>., </a:t>
            </a:r>
            <a:r>
              <a:rPr lang="en-US" dirty="0" err="1"/>
              <a:t>M.Kom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03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8CF-9D40-F64C-ABAB-4DCEE95F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Topik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4C099-A839-7D43-81BC-BDA9C373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b="1" dirty="0" err="1"/>
              <a:t>Mengenal</a:t>
            </a:r>
            <a:r>
              <a:rPr lang="en-ID" b="1" dirty="0"/>
              <a:t> </a:t>
            </a:r>
            <a:r>
              <a:rPr lang="en-ID" b="1" dirty="0" err="1"/>
              <a:t>bagian-bagian</a:t>
            </a:r>
            <a:r>
              <a:rPr lang="en-ID" b="1" dirty="0"/>
              <a:t> Windows Utama (Desktop)</a:t>
            </a:r>
          </a:p>
          <a:p>
            <a:pPr lvl="0"/>
            <a:r>
              <a:rPr lang="en-ID" b="1" dirty="0" err="1"/>
              <a:t>Menjalankan</a:t>
            </a:r>
            <a:r>
              <a:rPr lang="en-ID" b="1" dirty="0"/>
              <a:t> icon-icon pada </a:t>
            </a:r>
            <a:r>
              <a:rPr lang="en-ID" b="1" dirty="0" err="1"/>
              <a:t>Dekstop</a:t>
            </a:r>
            <a:endParaRPr lang="en-ID" b="1" dirty="0"/>
          </a:p>
          <a:p>
            <a:pPr lvl="0"/>
            <a:r>
              <a:rPr lang="en-ID" b="1" dirty="0" err="1"/>
              <a:t>Pengelolaan</a:t>
            </a:r>
            <a:r>
              <a:rPr lang="en-ID" b="1" dirty="0"/>
              <a:t> Folder dan File</a:t>
            </a:r>
          </a:p>
          <a:p>
            <a:pPr lvl="0"/>
            <a:r>
              <a:rPr lang="en-ID" b="1" dirty="0" err="1"/>
              <a:t>Menggunakan</a:t>
            </a:r>
            <a:r>
              <a:rPr lang="en-ID" b="1" dirty="0"/>
              <a:t> Control Panel</a:t>
            </a:r>
          </a:p>
          <a:p>
            <a:pPr lvl="0"/>
            <a:r>
              <a:rPr lang="en-ID" b="1" dirty="0" err="1"/>
              <a:t>Menggunakan</a:t>
            </a:r>
            <a:r>
              <a:rPr lang="en-ID" b="1" dirty="0"/>
              <a:t> </a:t>
            </a:r>
            <a:r>
              <a:rPr lang="en-ID" b="1" dirty="0" err="1"/>
              <a:t>aplikasi</a:t>
            </a:r>
            <a:r>
              <a:rPr lang="en-ID" b="1" dirty="0"/>
              <a:t> </a:t>
            </a:r>
            <a:r>
              <a:rPr lang="en-ID" b="1" dirty="0" err="1"/>
              <a:t>pengecekan</a:t>
            </a:r>
            <a:r>
              <a:rPr lang="en-ID" b="1" dirty="0"/>
              <a:t> dan </a:t>
            </a:r>
            <a:r>
              <a:rPr lang="en-ID" b="1" dirty="0" err="1"/>
              <a:t>pengesetan</a:t>
            </a:r>
            <a:endParaRPr lang="en-ID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9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3816D-815E-A84F-8C51-E0218E051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B4ECF-06F0-FB4E-8001-77D75D8F2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Sistem</a:t>
            </a:r>
            <a:r>
              <a:rPr lang="nl-NL" dirty="0"/>
              <a:t> </a:t>
            </a:r>
            <a:r>
              <a:rPr lang="nl-NL" dirty="0" err="1"/>
              <a:t>operasi</a:t>
            </a:r>
            <a:r>
              <a:rPr lang="nl-NL" dirty="0"/>
              <a:t> yang </a:t>
            </a:r>
            <a:r>
              <a:rPr lang="nl-NL" dirty="0" err="1"/>
              <a:t>berbasiskan</a:t>
            </a:r>
            <a:r>
              <a:rPr lang="nl-NL" dirty="0"/>
              <a:t> </a:t>
            </a:r>
            <a:r>
              <a:rPr lang="nl-NL" dirty="0" err="1"/>
              <a:t>pada</a:t>
            </a:r>
            <a:r>
              <a:rPr lang="nl-NL" dirty="0"/>
              <a:t> </a:t>
            </a:r>
            <a:r>
              <a:rPr lang="nl-NL" dirty="0" err="1"/>
              <a:t>komputer</a:t>
            </a:r>
            <a:r>
              <a:rPr lang="nl-NL" dirty="0"/>
              <a:t> </a:t>
            </a:r>
            <a:r>
              <a:rPr lang="nl-NL" i="1" dirty="0"/>
              <a:t>Mac</a:t>
            </a:r>
            <a:r>
              <a:rPr lang="nl-NL" dirty="0"/>
              <a:t>.</a:t>
            </a:r>
            <a:r>
              <a:rPr lang="en-ID" sz="1900" dirty="0"/>
              <a:t> </a:t>
            </a:r>
            <a:r>
              <a:rPr lang="en-ID" dirty="0" err="1"/>
              <a:t>Diantaranya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i="1" dirty="0"/>
              <a:t>system</a:t>
            </a:r>
            <a:r>
              <a:rPr lang="en-ID" dirty="0"/>
              <a:t> 7, </a:t>
            </a:r>
            <a:r>
              <a:rPr lang="en-ID" i="1" dirty="0"/>
              <a:t>Mac</a:t>
            </a:r>
            <a:r>
              <a:rPr lang="en-ID" dirty="0"/>
              <a:t> OS 10 </a:t>
            </a:r>
            <a:r>
              <a:rPr lang="en-ID" dirty="0" err="1"/>
              <a:t>dsb</a:t>
            </a:r>
            <a:r>
              <a:rPr lang="en-ID" dirty="0"/>
              <a:t>.</a:t>
            </a:r>
            <a:endParaRPr lang="en-ID" sz="1600" dirty="0"/>
          </a:p>
          <a:p>
            <a:r>
              <a:rPr lang="nl-NL" dirty="0" err="1"/>
              <a:t>Sistem</a:t>
            </a:r>
            <a:r>
              <a:rPr lang="nl-NL" dirty="0"/>
              <a:t> </a:t>
            </a:r>
            <a:r>
              <a:rPr lang="nl-NL" dirty="0" err="1"/>
              <a:t>operasi</a:t>
            </a:r>
            <a:r>
              <a:rPr lang="nl-NL" dirty="0"/>
              <a:t> yang </a:t>
            </a:r>
            <a:r>
              <a:rPr lang="nl-NL" dirty="0" err="1"/>
              <a:t>berbasiskan</a:t>
            </a:r>
            <a:r>
              <a:rPr lang="nl-NL" dirty="0"/>
              <a:t> </a:t>
            </a:r>
            <a:r>
              <a:rPr lang="nl-NL" dirty="0" err="1"/>
              <a:t>pada</a:t>
            </a:r>
            <a:r>
              <a:rPr lang="nl-NL" dirty="0"/>
              <a:t> </a:t>
            </a:r>
            <a:r>
              <a:rPr lang="nl-NL" dirty="0" err="1"/>
              <a:t>komputer</a:t>
            </a:r>
            <a:r>
              <a:rPr lang="nl-NL" dirty="0"/>
              <a:t> </a:t>
            </a:r>
            <a:r>
              <a:rPr lang="nl-NL" dirty="0" err="1"/>
              <a:t>pribadi</a:t>
            </a:r>
            <a:r>
              <a:rPr lang="nl-NL" dirty="0"/>
              <a:t> yang </a:t>
            </a:r>
            <a:r>
              <a:rPr lang="nl-NL" dirty="0" err="1"/>
              <a:t>merupakan</a:t>
            </a:r>
            <a:r>
              <a:rPr lang="nl-NL" dirty="0"/>
              <a:t> </a:t>
            </a:r>
            <a:r>
              <a:rPr lang="nl-NL" dirty="0" err="1"/>
              <a:t>pengembangan</a:t>
            </a:r>
            <a:r>
              <a:rPr lang="nl-NL" dirty="0"/>
              <a:t> </a:t>
            </a:r>
            <a:r>
              <a:rPr lang="nl-NL" dirty="0" err="1"/>
              <a:t>dari</a:t>
            </a:r>
            <a:r>
              <a:rPr lang="nl-NL" dirty="0"/>
              <a:t> </a:t>
            </a:r>
            <a:r>
              <a:rPr lang="nl-NL" dirty="0" err="1"/>
              <a:t>komputer</a:t>
            </a:r>
            <a:r>
              <a:rPr lang="nl-NL" dirty="0"/>
              <a:t> </a:t>
            </a:r>
            <a:r>
              <a:rPr lang="nl-NL" dirty="0" err="1"/>
              <a:t>pribadi</a:t>
            </a:r>
            <a:r>
              <a:rPr lang="nl-NL" dirty="0"/>
              <a:t> </a:t>
            </a:r>
            <a:r>
              <a:rPr lang="nl-NL" dirty="0" err="1"/>
              <a:t>produknya</a:t>
            </a:r>
            <a:r>
              <a:rPr lang="nl-NL" dirty="0"/>
              <a:t> </a:t>
            </a:r>
            <a:r>
              <a:rPr lang="nl-NL" i="1" dirty="0"/>
              <a:t>IBM</a:t>
            </a:r>
            <a:r>
              <a:rPr lang="nl-NL" dirty="0"/>
              <a:t>.</a:t>
            </a:r>
            <a:r>
              <a:rPr lang="en-ID" sz="1900" dirty="0"/>
              <a:t> </a:t>
            </a:r>
            <a:r>
              <a:rPr lang="fr-FR" dirty="0" err="1"/>
              <a:t>Contohnya</a:t>
            </a:r>
            <a:r>
              <a:rPr lang="fr-FR" dirty="0"/>
              <a:t> : </a:t>
            </a:r>
            <a:r>
              <a:rPr lang="fr-FR" i="1" dirty="0"/>
              <a:t>Windows, OS Wrap</a:t>
            </a:r>
            <a:r>
              <a:rPr lang="fr-FR" dirty="0"/>
              <a:t>.</a:t>
            </a:r>
            <a:endParaRPr lang="en-ID" sz="1600" dirty="0"/>
          </a:p>
          <a:p>
            <a:r>
              <a:rPr lang="nl-NL" dirty="0" err="1"/>
              <a:t>Sistem</a:t>
            </a:r>
            <a:r>
              <a:rPr lang="nl-NL" dirty="0"/>
              <a:t> </a:t>
            </a:r>
            <a:r>
              <a:rPr lang="nl-NL" dirty="0" err="1"/>
              <a:t>operasi</a:t>
            </a:r>
            <a:r>
              <a:rPr lang="nl-NL" dirty="0"/>
              <a:t> yang </a:t>
            </a:r>
            <a:r>
              <a:rPr lang="nl-NL" dirty="0" err="1"/>
              <a:t>berbasiskan</a:t>
            </a:r>
            <a:r>
              <a:rPr lang="nl-NL" dirty="0"/>
              <a:t> </a:t>
            </a:r>
            <a:r>
              <a:rPr lang="nl-NL" dirty="0" err="1"/>
              <a:t>pada</a:t>
            </a:r>
            <a:r>
              <a:rPr lang="nl-NL" dirty="0"/>
              <a:t> </a:t>
            </a:r>
            <a:r>
              <a:rPr lang="nl-NL" dirty="0" err="1"/>
              <a:t>keluarga</a:t>
            </a:r>
            <a:r>
              <a:rPr lang="nl-NL" dirty="0"/>
              <a:t> </a:t>
            </a:r>
            <a:r>
              <a:rPr lang="nl-NL" i="1" dirty="0"/>
              <a:t>Unix</a:t>
            </a:r>
            <a:r>
              <a:rPr lang="nl-NL" dirty="0"/>
              <a:t>. </a:t>
            </a:r>
            <a:r>
              <a:rPr lang="en-ID" dirty="0" err="1"/>
              <a:t>Macamnya</a:t>
            </a:r>
            <a:r>
              <a:rPr lang="en-ID" dirty="0"/>
              <a:t> : </a:t>
            </a:r>
            <a:r>
              <a:rPr lang="en-ID" i="1" dirty="0"/>
              <a:t>FreeBSD, OpenBSD, Linux</a:t>
            </a:r>
            <a:r>
              <a:rPr lang="en-ID" dirty="0"/>
              <a:t> </a:t>
            </a:r>
            <a:r>
              <a:rPr lang="en-ID" dirty="0" err="1"/>
              <a:t>dll</a:t>
            </a:r>
            <a:r>
              <a:rPr lang="en-ID" dirty="0"/>
              <a:t>.</a:t>
            </a:r>
            <a:endParaRPr lang="en-ID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4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C206C-C883-984C-B9F0-FB2F7233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 err="1"/>
              <a:t>Memahami</a:t>
            </a:r>
            <a:r>
              <a:rPr lang="en-ID" b="1" dirty="0"/>
              <a:t> </a:t>
            </a:r>
            <a:r>
              <a:rPr lang="en-ID" b="1" dirty="0" err="1"/>
              <a:t>perintah</a:t>
            </a:r>
            <a:r>
              <a:rPr lang="en-ID" b="1" dirty="0"/>
              <a:t> dan menu / icon di Windows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74EEC-7D16-C245-B362-E017DB49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Desktop </a:t>
            </a:r>
            <a:r>
              <a:rPr lang="nl-NL" dirty="0" err="1"/>
              <a:t>merupakan</a:t>
            </a:r>
            <a:r>
              <a:rPr lang="nl-NL" dirty="0"/>
              <a:t> </a:t>
            </a:r>
            <a:r>
              <a:rPr lang="nl-NL" dirty="0" err="1"/>
              <a:t>tampilan</a:t>
            </a:r>
            <a:r>
              <a:rPr lang="nl-NL" dirty="0"/>
              <a:t> </a:t>
            </a:r>
            <a:r>
              <a:rPr lang="nl-NL" dirty="0" err="1"/>
              <a:t>awal</a:t>
            </a:r>
            <a:r>
              <a:rPr lang="nl-NL" dirty="0"/>
              <a:t> </a:t>
            </a:r>
            <a:r>
              <a:rPr lang="nl-NL" dirty="0" err="1"/>
              <a:t>sistem</a:t>
            </a:r>
            <a:r>
              <a:rPr lang="nl-NL" dirty="0"/>
              <a:t> </a:t>
            </a:r>
            <a:r>
              <a:rPr lang="nl-NL" dirty="0" err="1"/>
              <a:t>operasi</a:t>
            </a:r>
            <a:r>
              <a:rPr lang="nl-NL" dirty="0"/>
              <a:t> yang </a:t>
            </a:r>
            <a:r>
              <a:rPr lang="nl-NL" dirty="0" err="1"/>
              <a:t>berjalan</a:t>
            </a:r>
            <a:r>
              <a:rPr lang="nl-NL" dirty="0"/>
              <a:t> </a:t>
            </a:r>
            <a:r>
              <a:rPr lang="nl-NL" dirty="0" err="1"/>
              <a:t>normal</a:t>
            </a:r>
            <a:r>
              <a:rPr lang="nl-NL" dirty="0"/>
              <a:t>. </a:t>
            </a:r>
          </a:p>
          <a:p>
            <a:r>
              <a:rPr lang="nl-NL" dirty="0" err="1"/>
              <a:t>Dari</a:t>
            </a:r>
            <a:r>
              <a:rPr lang="nl-NL" dirty="0"/>
              <a:t> </a:t>
            </a:r>
            <a:r>
              <a:rPr lang="nl-NL" dirty="0" err="1"/>
              <a:t>layar</a:t>
            </a:r>
            <a:r>
              <a:rPr lang="nl-NL" dirty="0"/>
              <a:t> desktop </a:t>
            </a:r>
            <a:r>
              <a:rPr lang="nl-NL" dirty="0" err="1"/>
              <a:t>ini</a:t>
            </a:r>
            <a:r>
              <a:rPr lang="nl-NL" dirty="0"/>
              <a:t> </a:t>
            </a:r>
            <a:r>
              <a:rPr lang="nl-NL" dirty="0" err="1"/>
              <a:t>kita</a:t>
            </a:r>
            <a:r>
              <a:rPr lang="nl-NL" dirty="0"/>
              <a:t> </a:t>
            </a:r>
            <a:r>
              <a:rPr lang="nl-NL" dirty="0" err="1"/>
              <a:t>bisa</a:t>
            </a:r>
            <a:r>
              <a:rPr lang="nl-NL" dirty="0"/>
              <a:t> </a:t>
            </a:r>
            <a:r>
              <a:rPr lang="nl-NL" dirty="0" err="1"/>
              <a:t>mengatur</a:t>
            </a:r>
            <a:r>
              <a:rPr lang="nl-NL" dirty="0"/>
              <a:t> </a:t>
            </a:r>
            <a:r>
              <a:rPr lang="nl-NL" dirty="0" err="1"/>
              <a:t>beberapa</a:t>
            </a:r>
            <a:r>
              <a:rPr lang="nl-NL" dirty="0"/>
              <a:t> komponen </a:t>
            </a:r>
            <a:r>
              <a:rPr lang="nl-NL" dirty="0" err="1"/>
              <a:t>yaitu</a:t>
            </a:r>
            <a:r>
              <a:rPr lang="nl-NL" dirty="0"/>
              <a:t> :</a:t>
            </a:r>
            <a:endParaRPr lang="en-ID" sz="1600" dirty="0"/>
          </a:p>
          <a:p>
            <a:pPr lvl="1"/>
            <a:r>
              <a:rPr lang="en-ID" b="1" dirty="0"/>
              <a:t>Wallpaper ; </a:t>
            </a:r>
            <a:r>
              <a:rPr lang="en-ID" dirty="0"/>
              <a:t>Gambar </a:t>
            </a:r>
            <a:r>
              <a:rPr lang="en-ID" dirty="0" err="1"/>
              <a:t>latar</a:t>
            </a:r>
            <a:r>
              <a:rPr lang="en-ID" dirty="0"/>
              <a:t> </a:t>
            </a:r>
            <a:r>
              <a:rPr lang="en-ID" dirty="0" err="1"/>
              <a:t>belakang</a:t>
            </a:r>
            <a:r>
              <a:rPr lang="en-ID" dirty="0"/>
              <a:t> Windows</a:t>
            </a:r>
            <a:endParaRPr lang="en-ID" sz="1400" dirty="0"/>
          </a:p>
          <a:p>
            <a:pPr lvl="1"/>
            <a:r>
              <a:rPr lang="nl-NL" b="1" dirty="0"/>
              <a:t>Screen </a:t>
            </a:r>
            <a:r>
              <a:rPr lang="nl-NL" b="1" dirty="0" err="1"/>
              <a:t>saver</a:t>
            </a:r>
            <a:r>
              <a:rPr lang="nl-NL" b="1" dirty="0"/>
              <a:t> ; </a:t>
            </a:r>
            <a:r>
              <a:rPr lang="nl-NL" dirty="0" err="1"/>
              <a:t>untuk</a:t>
            </a:r>
            <a:r>
              <a:rPr lang="nl-NL" dirty="0"/>
              <a:t> </a:t>
            </a:r>
            <a:r>
              <a:rPr lang="nl-NL" dirty="0" err="1"/>
              <a:t>menampilkan</a:t>
            </a:r>
            <a:r>
              <a:rPr lang="nl-NL" dirty="0"/>
              <a:t> </a:t>
            </a:r>
            <a:r>
              <a:rPr lang="nl-NL" dirty="0" err="1"/>
              <a:t>gambar</a:t>
            </a:r>
            <a:r>
              <a:rPr lang="nl-NL" dirty="0"/>
              <a:t> </a:t>
            </a:r>
            <a:r>
              <a:rPr lang="nl-NL" dirty="0" err="1"/>
              <a:t>gerak</a:t>
            </a:r>
            <a:r>
              <a:rPr lang="nl-NL" dirty="0"/>
              <a:t> </a:t>
            </a:r>
            <a:r>
              <a:rPr lang="nl-NL" dirty="0" err="1"/>
              <a:t>pada</a:t>
            </a:r>
            <a:r>
              <a:rPr lang="nl-NL" dirty="0"/>
              <a:t> </a:t>
            </a:r>
            <a:r>
              <a:rPr lang="nl-NL" dirty="0" err="1"/>
              <a:t>saat</a:t>
            </a:r>
            <a:r>
              <a:rPr lang="nl-NL" dirty="0"/>
              <a:t> </a:t>
            </a:r>
            <a:r>
              <a:rPr lang="nl-NL" dirty="0" err="1"/>
              <a:t>komputer</a:t>
            </a:r>
            <a:r>
              <a:rPr lang="nl-NL" dirty="0"/>
              <a:t> </a:t>
            </a:r>
            <a:r>
              <a:rPr lang="nl-NL" dirty="0" err="1"/>
              <a:t>tidak</a:t>
            </a:r>
            <a:r>
              <a:rPr lang="nl-NL" dirty="0"/>
              <a:t> </a:t>
            </a:r>
            <a:r>
              <a:rPr lang="nl-NL" dirty="0" err="1"/>
              <a:t>digunakan</a:t>
            </a:r>
            <a:endParaRPr lang="en-ID" sz="1400" dirty="0"/>
          </a:p>
          <a:p>
            <a:pPr lvl="1"/>
            <a:r>
              <a:rPr lang="en-ID" b="1" dirty="0" err="1"/>
              <a:t>Apprearance</a:t>
            </a:r>
            <a:r>
              <a:rPr lang="en-ID" b="1" dirty="0"/>
              <a:t> ;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tampilan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windows.</a:t>
            </a:r>
            <a:endParaRPr lang="en-ID" sz="1400" dirty="0"/>
          </a:p>
          <a:p>
            <a:pPr lvl="1"/>
            <a:r>
              <a:rPr lang="en-ID" b="1" dirty="0"/>
              <a:t>Settings ;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tampilan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yang </a:t>
            </a:r>
            <a:r>
              <a:rPr lang="en-ID" dirty="0" err="1"/>
              <a:t>halus</a:t>
            </a:r>
            <a:r>
              <a:rPr lang="en-ID" dirty="0"/>
              <a:t>.</a:t>
            </a:r>
            <a:endParaRPr lang="en-ID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1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1E39-0D8D-FD49-A884-D6726FA9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File dan Folder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DB1ED-6124-C943-882E-7BD938C3C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/>
              <a:t>File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data-data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. Data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angka</a:t>
            </a:r>
            <a:r>
              <a:rPr lang="en-ID" dirty="0"/>
              <a:t>, </a:t>
            </a:r>
            <a:r>
              <a:rPr lang="en-ID" dirty="0" err="1"/>
              <a:t>huruf</a:t>
            </a:r>
            <a:r>
              <a:rPr lang="en-ID" dirty="0"/>
              <a:t>, </a:t>
            </a:r>
            <a:r>
              <a:rPr lang="en-ID" dirty="0" err="1"/>
              <a:t>tanda-tanda</a:t>
            </a:r>
            <a:r>
              <a:rPr lang="en-ID" dirty="0"/>
              <a:t> </a:t>
            </a:r>
            <a:r>
              <a:rPr lang="en-ID" dirty="0" err="1"/>
              <a:t>baca</a:t>
            </a:r>
            <a:r>
              <a:rPr lang="en-ID" dirty="0"/>
              <a:t>, </a:t>
            </a:r>
            <a:r>
              <a:rPr lang="en-ID" dirty="0" err="1"/>
              <a:t>naskah</a:t>
            </a:r>
            <a:r>
              <a:rPr lang="en-ID" dirty="0"/>
              <a:t>, </a:t>
            </a:r>
            <a:r>
              <a:rPr lang="en-ID" dirty="0" err="1"/>
              <a:t>gambar</a:t>
            </a:r>
            <a:r>
              <a:rPr lang="en-ID" dirty="0"/>
              <a:t> dan lain-lain.</a:t>
            </a:r>
          </a:p>
          <a:p>
            <a:r>
              <a:rPr lang="en-ID" b="1" dirty="0"/>
              <a:t>Folder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i="1" dirty="0"/>
              <a:t>file-file</a:t>
            </a:r>
            <a:r>
              <a:rPr lang="en-ID" dirty="0"/>
              <a:t>. </a:t>
            </a:r>
            <a:r>
              <a:rPr lang="en-ID" dirty="0" err="1"/>
              <a:t>Didalam</a:t>
            </a:r>
            <a:r>
              <a:rPr lang="en-ID" dirty="0"/>
              <a:t> folder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i="1" dirty="0"/>
              <a:t>Subfolder-folder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,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bertingkat</a:t>
            </a:r>
            <a:r>
              <a:rPr lang="en-ID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08313-7EF4-6B48-AD66-791F009E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Menggunakan</a:t>
            </a:r>
            <a:r>
              <a:rPr lang="en-ID" b="1" dirty="0"/>
              <a:t> Control Panel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6408-B0A4-014D-A1EF-0CFE599CB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i="1" dirty="0"/>
              <a:t>Control Panel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fasilitas</a:t>
            </a:r>
            <a:r>
              <a:rPr lang="en-ID" dirty="0"/>
              <a:t> yang </a:t>
            </a:r>
            <a:r>
              <a:rPr lang="en-ID" dirty="0" err="1"/>
              <a:t>disediakan</a:t>
            </a:r>
            <a:r>
              <a:rPr lang="en-ID" dirty="0"/>
              <a:t> oleh </a:t>
            </a:r>
            <a:r>
              <a:rPr lang="en-ID" i="1" dirty="0"/>
              <a:t>Windows</a:t>
            </a:r>
            <a:r>
              <a:rPr lang="en-ID" dirty="0"/>
              <a:t>. Banyak </a:t>
            </a:r>
            <a:r>
              <a:rPr lang="en-ID" dirty="0" err="1"/>
              <a:t>fasilitas</a:t>
            </a:r>
            <a:r>
              <a:rPr lang="en-ID" dirty="0"/>
              <a:t> yang </a:t>
            </a:r>
            <a:r>
              <a:rPr lang="en-ID" dirty="0" err="1"/>
              <a:t>disediakan</a:t>
            </a:r>
            <a:r>
              <a:rPr lang="en-ID" dirty="0"/>
              <a:t> di </a:t>
            </a:r>
            <a:r>
              <a:rPr lang="en-ID" dirty="0" err="1"/>
              <a:t>sana</a:t>
            </a:r>
            <a:r>
              <a:rPr lang="en-ID" dirty="0"/>
              <a:t>, yang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i="1" dirty="0"/>
              <a:t>setting font</a:t>
            </a:r>
            <a:r>
              <a:rPr lang="en-ID" dirty="0"/>
              <a:t>, </a:t>
            </a:r>
            <a:r>
              <a:rPr lang="en-ID" i="1" dirty="0"/>
              <a:t>software, hardware, mouse</a:t>
            </a:r>
            <a:r>
              <a:rPr lang="en-ID" dirty="0"/>
              <a:t>, format regional, jam dan lain-lain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85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{F83C3141-0254-3641-BCB7-CACE50A4C391}tf10001122</Template>
  <TotalTime>36</TotalTime>
  <Words>248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Pengenalan Sistem Operasi dalam Bidang Administrasi</vt:lpstr>
      <vt:lpstr>Topik</vt:lpstr>
      <vt:lpstr>Sistem Operasi</vt:lpstr>
      <vt:lpstr>Memahami perintah dan menu / icon di Windows</vt:lpstr>
      <vt:lpstr>Pengertian File dan Folder</vt:lpstr>
      <vt:lpstr>Menggunakan Control Panel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Sistem Operasi dalam Bidang Administrasi</dc:title>
  <dc:creator>Microsoft Office User</dc:creator>
  <cp:lastModifiedBy>Microsoft Office User</cp:lastModifiedBy>
  <cp:revision>5</cp:revision>
  <dcterms:created xsi:type="dcterms:W3CDTF">2020-11-10T04:27:14Z</dcterms:created>
  <dcterms:modified xsi:type="dcterms:W3CDTF">2020-11-10T05:03:27Z</dcterms:modified>
</cp:coreProperties>
</file>